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94" r:id="rId7"/>
    <p:sldId id="289" r:id="rId8"/>
    <p:sldId id="271" r:id="rId9"/>
    <p:sldId id="281" r:id="rId10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00"/>
    <a:srgbClr val="764283"/>
    <a:srgbClr val="E83B91"/>
    <a:srgbClr val="7F2D82"/>
    <a:srgbClr val="095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24/02/2019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997917" y="3823023"/>
            <a:ext cx="51481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WorkShop</a:t>
            </a:r>
            <a:r>
              <a:rPr lang="es-ES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Agile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4F6C28-E818-5746-83E3-CF7CD179D2EC}"/>
              </a:ext>
            </a:extLst>
          </p:cNvPr>
          <p:cNvSpPr/>
          <p:nvPr/>
        </p:nvSpPr>
        <p:spPr>
          <a:xfrm>
            <a:off x="2459767" y="2444179"/>
            <a:ext cx="4224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</a:t>
            </a:r>
            <a:r>
              <a:rPr lang="es-ES" sz="3600" b="1" dirty="0" err="1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</a:t>
            </a:r>
            <a:endParaRPr lang="es-CO" sz="36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2027473" y="1902686"/>
            <a:ext cx="5404822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ES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Charla de apertura por </a:t>
            </a:r>
            <a:endParaRPr lang="en-US" sz="36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7362697" y="228399"/>
            <a:ext cx="1624141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s-ES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en-US" sz="36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ADB4739-DC71-4CA7-986F-593FFA198C83}"/>
              </a:ext>
            </a:extLst>
          </p:cNvPr>
          <p:cNvSpPr/>
          <p:nvPr/>
        </p:nvSpPr>
        <p:spPr>
          <a:xfrm rot="20743550">
            <a:off x="3456" y="774385"/>
            <a:ext cx="377962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d Mofo" panose="02000000000000000000" pitchFamily="2" charset="0"/>
                <a:ea typeface="ヒラギノ角ゴ Pro W3"/>
              </a:rPr>
              <a:t>Rene Ome</a:t>
            </a:r>
            <a:endParaRPr lang="es-CO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d Mofo" panose="02000000000000000000" pitchFamily="2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499175" y="2570558"/>
            <a:ext cx="2528261" cy="492443"/>
            <a:chOff x="6495493" y="1505659"/>
            <a:chExt cx="2528261" cy="492443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18681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erbermeo@stefanini.com</a:t>
              </a:r>
            </a:p>
            <a:p>
              <a:r>
                <a:rPr lang="es-CO" sz="1200" i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Erwin.ome@experian.com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13" y="3254132"/>
            <a:ext cx="3450619" cy="8626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88" y="719058"/>
            <a:ext cx="2595813" cy="10889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23" y="2521866"/>
            <a:ext cx="2958730" cy="5460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7" y="3289327"/>
            <a:ext cx="2044444" cy="6984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8"/>
          <a:stretch/>
        </p:blipFill>
        <p:spPr>
          <a:xfrm>
            <a:off x="3225558" y="1618567"/>
            <a:ext cx="1363369" cy="77001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6933942" y="2143205"/>
            <a:ext cx="1867422" cy="835426"/>
          </a:xfrm>
          <a:prstGeom prst="rect">
            <a:avLst/>
          </a:prstGeom>
        </p:spPr>
      </p:pic>
      <p:pic>
        <p:nvPicPr>
          <p:cNvPr id="18" name="Picture 2" descr="Resultado de imagen para seguro socia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22" y="3275133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para ejercito naciona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01" y="467527"/>
            <a:ext cx="1385842" cy="114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agilescolombia.files.wordpress.com/2012/06/headerac2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99" y="4303064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272329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40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¿Mapa Personal?</a:t>
            </a:r>
            <a:endParaRPr lang="en-US" sz="40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97F7B7F-BD76-D040-A9E1-A809ABBD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14775" y="1357313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55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5C213EA-50E9-8F47-ADB2-0AF77D97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449867" y="3944609"/>
            <a:ext cx="504741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sz="3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alto desempeño</a:t>
            </a:r>
            <a:endParaRPr lang="en-US" sz="3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762451" y="2115165"/>
            <a:ext cx="3619098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2800" b="1" dirty="0">
                <a:solidFill>
                  <a:schemeClr val="bg1"/>
                </a:solidFill>
              </a:rPr>
              <a:t>Ideas - Productos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3099</TotalTime>
  <Words>24</Words>
  <Application>Microsoft Office PowerPoint</Application>
  <PresentationFormat>Presentación en pantalla (16:9)</PresentationFormat>
  <Paragraphs>10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Arial</vt:lpstr>
      <vt:lpstr>Bad Mofo</vt:lpstr>
      <vt:lpstr>Calibri</vt:lpstr>
      <vt:lpstr>Calibri Light</vt:lpstr>
      <vt:lpstr>Tahoma</vt:lpstr>
      <vt:lpstr>ヒラギノ角ゴ Pro W3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87</cp:revision>
  <dcterms:created xsi:type="dcterms:W3CDTF">2018-10-03T21:01:56Z</dcterms:created>
  <dcterms:modified xsi:type="dcterms:W3CDTF">2019-02-24T19:52:52Z</dcterms:modified>
</cp:coreProperties>
</file>